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card&#10;&#10;AI-generated content may be incorrect.">
            <a:extLst>
              <a:ext uri="{FF2B5EF4-FFF2-40B4-BE49-F238E27FC236}">
                <a16:creationId xmlns:a16="http://schemas.microsoft.com/office/drawing/2014/main" id="{EDC135E0-1AF2-94A6-F2B8-AFFC270BD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card&#10;&#10;AI-generated content may be incorrect.">
            <a:extLst>
              <a:ext uri="{FF2B5EF4-FFF2-40B4-BE49-F238E27FC236}">
                <a16:creationId xmlns:a16="http://schemas.microsoft.com/office/drawing/2014/main" id="{3C947D02-F0A2-4B50-E383-92037010A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card&#10;&#10;AI-generated content may be incorrect.">
            <a:extLst>
              <a:ext uri="{FF2B5EF4-FFF2-40B4-BE49-F238E27FC236}">
                <a16:creationId xmlns:a16="http://schemas.microsoft.com/office/drawing/2014/main" id="{EDDED270-2B66-5F2D-1FE1-CEF9CF62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card&#10;&#10;AI-generated content may be incorrect.">
            <a:extLst>
              <a:ext uri="{FF2B5EF4-FFF2-40B4-BE49-F238E27FC236}">
                <a16:creationId xmlns:a16="http://schemas.microsoft.com/office/drawing/2014/main" id="{4A984AB7-8FF8-2A39-897B-1BD2A9C8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69</cp:revision>
  <dcterms:created xsi:type="dcterms:W3CDTF">2017-10-04T18:30:35Z</dcterms:created>
  <dcterms:modified xsi:type="dcterms:W3CDTF">2025-10-16T17:14:45Z</dcterms:modified>
</cp:coreProperties>
</file>